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8" r:id="rId4"/>
    <p:sldId id="261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90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28823C-3E8E-48B7-839D-A771F7A153EC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8C0CC4-2EEB-404C-867D-FCD4F46A61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6715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C0CC4-2EEB-404C-867D-FCD4F46A614E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9472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29140-EAD7-5E37-F964-EA0A94620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1972AA-897C-7622-7B70-BF970EEE3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3CB77-F102-F878-14F4-66FB9E5D9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88F88-5E5C-EB0E-3E17-043E84B8F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D30CB-4639-A1E7-AB05-378C36356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3242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52832-D9B7-6348-F5EB-8AEACCD17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3D6B8A-2EE4-6E39-2C41-139846A296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574F6-701A-9F9F-C42F-507D96D30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23F50-C7FE-C1FD-8090-89897443B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A3AE2-568D-51C4-C4A3-5D9A01CA5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1414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72315B-F4A6-8577-F377-70FD1E0D4C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5BD1D-8826-7345-D28F-5A2FF01F13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F4C1E-ED4E-472C-8179-4B6AC1897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17D40-14C3-E09B-9039-3ABD4276A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C2042D-D078-447D-2DF3-779103BD4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6757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AB0BC-6948-84CC-A3B2-0C99119ED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04F11-B37F-03A3-94B1-B6CB35E9C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E1E13-AD8C-74B8-BF06-84BE17CAA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CE189-977E-43BC-A22A-E44E1CD66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76E2B-1DB2-50AD-2106-B112935F7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4386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BC6EC-61E8-9815-867D-7954A17CD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9C7180-9004-061E-4733-41EFADFDD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D6EC7-FB64-E8DE-AF89-25C491117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747CE-834C-41E9-CD1D-EBD51B226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F6AE2-387F-8917-C779-FFB6CFDB4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3771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45761-F219-A398-F055-2B456A2F3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EF1FF-C33D-ABEE-D47A-B2347AF157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0B0E5-CA3A-CD64-15B8-51BC81AA1B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FB5A0-9320-6836-3FD2-2484EE44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81CD4-92CE-ADF0-51EA-0A04FE048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4BB81-9A5C-009A-1A02-AA1D442FB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9797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AA99E-C90A-BC97-FB0F-805273F3D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B9A58-B8F2-3D52-76B2-5DA517054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21846C-380A-ECBD-ECC2-1D3C30C83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E97E1B-EFAB-2700-8EC0-0985C830F4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0E97B2-EEE0-63EB-9849-BE08B2E807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8FEF0A-1348-CC73-2D03-939394CFC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C6F835-9C80-81D5-77AF-4426E1323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7E712-EA73-0B80-271A-97BDB1486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5025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495F9-7D87-D6CB-D5E1-DAFBA7177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A80C8A-53BC-72B6-8B6C-1DDC926CA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EC823A-3426-B75C-2D1C-8C7F2ACD0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BFB3A-5EA2-4D85-72AD-D6CB06B22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1650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9068C5-4183-B7A1-3545-3B3B07909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5CC1E3-8A70-3DD7-EA2A-7B5822F94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7AF93-E997-DEDC-1748-BB1DAD7FE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529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47C9D-F8AF-B739-14E4-E77972473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83403-9235-22DB-5663-C553932F3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B036CF-E498-8A22-A33D-9322E1226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9F0D1A-E4C2-DA07-557A-82518380D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AACA11-1AA8-93CD-6DE5-98EAA1764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AB2B0D-0418-AEB9-5DB9-CDD971B5B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8468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E412D-03A3-C98B-532E-B132997B0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EE297A-F284-5180-F771-8FB358E87B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3A6052-780E-317F-E854-5EFCCCC19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1CC2E-A889-860C-C3CA-198342C5F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82AEBC-57EA-67AC-502E-F2EE48F1E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27E701-691C-4033-B1F9-FBF5FCBE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0888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798F7F-273B-56FF-BCE0-8484003A8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5FAEA-B115-1B15-8993-85260966B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66DC8-D3DF-DF6B-9C4F-6741AB3C0A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5EC885-63D9-4280-AED2-7D43C7469D15}" type="datetimeFigureOut">
              <a:rPr lang="en-AU" smtClean="0"/>
              <a:t>13/06/2025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98433-42BC-E1B0-F5FE-15D4F6688B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1C6B6-0195-58D6-D04C-453090F97D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20205B-C25F-49CE-9D0F-D551413794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00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77B3B30-DFC8-CB4F-B176-3BC5E0DD13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627" y="291903"/>
            <a:ext cx="10230481" cy="61382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000801-E232-A574-1313-73564F177C82}"/>
              </a:ext>
            </a:extLst>
          </p:cNvPr>
          <p:cNvSpPr txBox="1"/>
          <p:nvPr/>
        </p:nvSpPr>
        <p:spPr>
          <a:xfrm>
            <a:off x="1922264" y="763832"/>
            <a:ext cx="5084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000" dirty="0"/>
              <a:t>Africa</a:t>
            </a:r>
            <a:endParaRPr lang="en-AU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88A75E-42DE-9EBB-F30C-FD08E998F2F9}"/>
              </a:ext>
            </a:extLst>
          </p:cNvPr>
          <p:cNvSpPr txBox="1"/>
          <p:nvPr/>
        </p:nvSpPr>
        <p:spPr>
          <a:xfrm>
            <a:off x="2430737" y="943779"/>
            <a:ext cx="4219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000" dirty="0"/>
              <a:t>Asia</a:t>
            </a:r>
            <a:endParaRPr lang="en-AU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27DE5D-BB00-CC94-4C75-B149B0ADF869}"/>
              </a:ext>
            </a:extLst>
          </p:cNvPr>
          <p:cNvSpPr txBox="1"/>
          <p:nvPr/>
        </p:nvSpPr>
        <p:spPr>
          <a:xfrm>
            <a:off x="2308292" y="2538949"/>
            <a:ext cx="6985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Europe</a:t>
            </a:r>
            <a:endParaRPr lang="en-AU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6918B5-3B87-384D-93FF-253C45F1ABF9}"/>
              </a:ext>
            </a:extLst>
          </p:cNvPr>
          <p:cNvSpPr txBox="1"/>
          <p:nvPr/>
        </p:nvSpPr>
        <p:spPr>
          <a:xfrm>
            <a:off x="2308292" y="4380341"/>
            <a:ext cx="666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North America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38A505-AE79-E265-52BA-1C184BAFE154}"/>
              </a:ext>
            </a:extLst>
          </p:cNvPr>
          <p:cNvSpPr txBox="1"/>
          <p:nvPr/>
        </p:nvSpPr>
        <p:spPr>
          <a:xfrm>
            <a:off x="2292445" y="5382183"/>
            <a:ext cx="6985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Oceania</a:t>
            </a:r>
            <a:endParaRPr lang="en-AU" sz="9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81C439-73CF-ACA6-F87B-17B6542D01B1}"/>
              </a:ext>
            </a:extLst>
          </p:cNvPr>
          <p:cNvSpPr txBox="1"/>
          <p:nvPr/>
        </p:nvSpPr>
        <p:spPr>
          <a:xfrm>
            <a:off x="1827249" y="5706132"/>
            <a:ext cx="698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South America</a:t>
            </a:r>
            <a:endParaRPr lang="en-AU" sz="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212740-0CA3-ABD8-64A6-16E1F889B370}"/>
              </a:ext>
            </a:extLst>
          </p:cNvPr>
          <p:cNvSpPr txBox="1"/>
          <p:nvPr/>
        </p:nvSpPr>
        <p:spPr>
          <a:xfrm>
            <a:off x="9069401" y="1194131"/>
            <a:ext cx="5084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000" dirty="0"/>
              <a:t>Africa</a:t>
            </a:r>
            <a:endParaRPr lang="en-AU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CE8AA6-7C2B-B1EF-C40B-3148FFFA2D44}"/>
              </a:ext>
            </a:extLst>
          </p:cNvPr>
          <p:cNvSpPr txBox="1"/>
          <p:nvPr/>
        </p:nvSpPr>
        <p:spPr>
          <a:xfrm>
            <a:off x="9112681" y="2820099"/>
            <a:ext cx="4219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000" dirty="0"/>
              <a:t>Asia</a:t>
            </a:r>
            <a:endParaRPr lang="en-AU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AB8715-5D52-25D7-6B2D-FC667624A5B0}"/>
              </a:ext>
            </a:extLst>
          </p:cNvPr>
          <p:cNvSpPr txBox="1"/>
          <p:nvPr/>
        </p:nvSpPr>
        <p:spPr>
          <a:xfrm>
            <a:off x="8974386" y="4037901"/>
            <a:ext cx="6985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Europe</a:t>
            </a:r>
            <a:endParaRPr lang="en-AU" sz="9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37DE8B-4B79-2F6C-B896-FFCF1498F2F9}"/>
              </a:ext>
            </a:extLst>
          </p:cNvPr>
          <p:cNvSpPr txBox="1"/>
          <p:nvPr/>
        </p:nvSpPr>
        <p:spPr>
          <a:xfrm>
            <a:off x="9018545" y="4353536"/>
            <a:ext cx="666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North America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37DEEC-D2A4-778E-9B14-3BFC28CF9313}"/>
              </a:ext>
            </a:extLst>
          </p:cNvPr>
          <p:cNvSpPr txBox="1"/>
          <p:nvPr/>
        </p:nvSpPr>
        <p:spPr>
          <a:xfrm>
            <a:off x="9578754" y="4780451"/>
            <a:ext cx="6985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Oceania</a:t>
            </a:r>
            <a:endParaRPr lang="en-AU" sz="9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99AF0A-D7A2-D53C-CE8C-25BE3236326B}"/>
              </a:ext>
            </a:extLst>
          </p:cNvPr>
          <p:cNvSpPr txBox="1"/>
          <p:nvPr/>
        </p:nvSpPr>
        <p:spPr>
          <a:xfrm>
            <a:off x="9002696" y="5291836"/>
            <a:ext cx="698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South America</a:t>
            </a:r>
            <a:endParaRPr lang="en-AU" sz="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6647FE-B001-F909-D8D8-60A88542C93E}"/>
              </a:ext>
            </a:extLst>
          </p:cNvPr>
          <p:cNvSpPr txBox="1"/>
          <p:nvPr/>
        </p:nvSpPr>
        <p:spPr>
          <a:xfrm rot="16200000">
            <a:off x="809912" y="3195207"/>
            <a:ext cx="1241045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1100" dirty="0"/>
              <a:t>Tonnes of carbon</a:t>
            </a: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2361815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3FA6C-B6E7-F560-1D55-3DE9B4415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B72206F-F3D7-A652-8BD4-5F4FFFC119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627" y="291904"/>
            <a:ext cx="10230481" cy="61382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28D6C7-90F2-2C31-9AB4-3C21394DFF3F}"/>
              </a:ext>
            </a:extLst>
          </p:cNvPr>
          <p:cNvSpPr txBox="1"/>
          <p:nvPr/>
        </p:nvSpPr>
        <p:spPr>
          <a:xfrm>
            <a:off x="1922264" y="763832"/>
            <a:ext cx="5084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000" dirty="0"/>
              <a:t>Africa</a:t>
            </a:r>
            <a:endParaRPr lang="en-AU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7821CB-DF0E-1B5D-CF96-C61DB0193432}"/>
              </a:ext>
            </a:extLst>
          </p:cNvPr>
          <p:cNvSpPr txBox="1"/>
          <p:nvPr/>
        </p:nvSpPr>
        <p:spPr>
          <a:xfrm>
            <a:off x="2430139" y="925806"/>
            <a:ext cx="4219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000" dirty="0"/>
              <a:t>Asia</a:t>
            </a:r>
            <a:endParaRPr lang="en-AU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EF8347-E14C-AD24-840A-D7739EDDA753}"/>
              </a:ext>
            </a:extLst>
          </p:cNvPr>
          <p:cNvSpPr txBox="1"/>
          <p:nvPr/>
        </p:nvSpPr>
        <p:spPr>
          <a:xfrm>
            <a:off x="2308292" y="2538949"/>
            <a:ext cx="6985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Europe</a:t>
            </a:r>
            <a:endParaRPr lang="en-AU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8A081B-9881-1BC9-87AD-FD151FA3D1B4}"/>
              </a:ext>
            </a:extLst>
          </p:cNvPr>
          <p:cNvSpPr txBox="1"/>
          <p:nvPr/>
        </p:nvSpPr>
        <p:spPr>
          <a:xfrm>
            <a:off x="2308292" y="4380341"/>
            <a:ext cx="666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North America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B5CB35-78C3-FB79-A972-0FD8588E084D}"/>
              </a:ext>
            </a:extLst>
          </p:cNvPr>
          <p:cNvSpPr txBox="1"/>
          <p:nvPr/>
        </p:nvSpPr>
        <p:spPr>
          <a:xfrm>
            <a:off x="2292445" y="5382183"/>
            <a:ext cx="6985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Oceania</a:t>
            </a:r>
            <a:endParaRPr lang="en-AU" sz="9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6D9FD6-E0A9-5378-812D-FC5FE76E8ABC}"/>
              </a:ext>
            </a:extLst>
          </p:cNvPr>
          <p:cNvSpPr txBox="1"/>
          <p:nvPr/>
        </p:nvSpPr>
        <p:spPr>
          <a:xfrm>
            <a:off x="1827249" y="5706132"/>
            <a:ext cx="698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South America</a:t>
            </a:r>
            <a:endParaRPr lang="en-AU" sz="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3E6BAB-D40B-DFAD-A2E5-3A7ADB2EEF91}"/>
              </a:ext>
            </a:extLst>
          </p:cNvPr>
          <p:cNvSpPr txBox="1"/>
          <p:nvPr/>
        </p:nvSpPr>
        <p:spPr>
          <a:xfrm>
            <a:off x="9069401" y="1194131"/>
            <a:ext cx="5084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000" dirty="0"/>
              <a:t>Africa</a:t>
            </a:r>
            <a:endParaRPr lang="en-AU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3202A5-DE85-9892-B4A3-5064DCA4BDA1}"/>
              </a:ext>
            </a:extLst>
          </p:cNvPr>
          <p:cNvSpPr txBox="1"/>
          <p:nvPr/>
        </p:nvSpPr>
        <p:spPr>
          <a:xfrm>
            <a:off x="9125139" y="2315519"/>
            <a:ext cx="4219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000" dirty="0"/>
              <a:t>Asia</a:t>
            </a:r>
            <a:endParaRPr lang="en-AU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B87127-A2CB-9E9B-0978-738368BA6830}"/>
              </a:ext>
            </a:extLst>
          </p:cNvPr>
          <p:cNvSpPr txBox="1"/>
          <p:nvPr/>
        </p:nvSpPr>
        <p:spPr>
          <a:xfrm>
            <a:off x="9546980" y="2864545"/>
            <a:ext cx="6985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Europe</a:t>
            </a:r>
            <a:endParaRPr lang="en-AU" sz="9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9F4D4C-99EC-3D09-26FF-C2E999EA19B9}"/>
              </a:ext>
            </a:extLst>
          </p:cNvPr>
          <p:cNvSpPr txBox="1"/>
          <p:nvPr/>
        </p:nvSpPr>
        <p:spPr>
          <a:xfrm>
            <a:off x="8990237" y="3228945"/>
            <a:ext cx="666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North America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795E33-91A6-80FE-6672-EED8DC0A209C}"/>
              </a:ext>
            </a:extLst>
          </p:cNvPr>
          <p:cNvSpPr txBox="1"/>
          <p:nvPr/>
        </p:nvSpPr>
        <p:spPr>
          <a:xfrm>
            <a:off x="9577874" y="3769181"/>
            <a:ext cx="6985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Oceania</a:t>
            </a:r>
            <a:endParaRPr lang="en-AU" sz="9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B8D4AD-ACC7-3C8A-B3FF-6F989D9D5359}"/>
              </a:ext>
            </a:extLst>
          </p:cNvPr>
          <p:cNvSpPr txBox="1"/>
          <p:nvPr/>
        </p:nvSpPr>
        <p:spPr>
          <a:xfrm>
            <a:off x="8991401" y="4708492"/>
            <a:ext cx="698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South America</a:t>
            </a:r>
            <a:endParaRPr lang="en-AU" sz="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50FD35-5898-23F1-0379-49DE250F257C}"/>
              </a:ext>
            </a:extLst>
          </p:cNvPr>
          <p:cNvSpPr txBox="1"/>
          <p:nvPr/>
        </p:nvSpPr>
        <p:spPr>
          <a:xfrm rot="16200000">
            <a:off x="809912" y="3195207"/>
            <a:ext cx="1241045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1100" dirty="0"/>
              <a:t>Tonnes of carbon</a:t>
            </a: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2588618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orful lines on a black background&#10;&#10;AI-generated content may be incorrect.">
            <a:extLst>
              <a:ext uri="{FF2B5EF4-FFF2-40B4-BE49-F238E27FC236}">
                <a16:creationId xmlns:a16="http://schemas.microsoft.com/office/drawing/2014/main" id="{13893721-1627-A128-C3F7-6EB67F521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0" y="209544"/>
            <a:ext cx="10820410" cy="64922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19366C-6138-BE14-273F-3EED95A7BEA0}"/>
              </a:ext>
            </a:extLst>
          </p:cNvPr>
          <p:cNvSpPr txBox="1"/>
          <p:nvPr/>
        </p:nvSpPr>
        <p:spPr>
          <a:xfrm rot="16200000">
            <a:off x="196074" y="3298194"/>
            <a:ext cx="1241045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1100" dirty="0"/>
              <a:t>Tonnes of carbon</a:t>
            </a:r>
            <a:endParaRPr lang="en-AU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C2F6E5-4580-DB08-601D-2CFA8F315D08}"/>
              </a:ext>
            </a:extLst>
          </p:cNvPr>
          <p:cNvSpPr txBox="1"/>
          <p:nvPr/>
        </p:nvSpPr>
        <p:spPr>
          <a:xfrm>
            <a:off x="1552575" y="4443949"/>
            <a:ext cx="3619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UK</a:t>
            </a:r>
            <a:endParaRPr lang="en-AU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76F3F6-E9CF-DA91-6E41-048B365C473A}"/>
              </a:ext>
            </a:extLst>
          </p:cNvPr>
          <p:cNvSpPr txBox="1"/>
          <p:nvPr/>
        </p:nvSpPr>
        <p:spPr>
          <a:xfrm>
            <a:off x="1552575" y="5449758"/>
            <a:ext cx="3619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US</a:t>
            </a:r>
            <a:endParaRPr lang="en-AU" sz="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265AB7-B8FF-6128-B7FE-32162CA178EB}"/>
              </a:ext>
            </a:extLst>
          </p:cNvPr>
          <p:cNvSpPr txBox="1"/>
          <p:nvPr/>
        </p:nvSpPr>
        <p:spPr>
          <a:xfrm>
            <a:off x="590550" y="3694824"/>
            <a:ext cx="13239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Switzerland</a:t>
            </a:r>
            <a:endParaRPr lang="en-AU" sz="9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75183A-024B-C564-11AB-729E5BD8C81B}"/>
              </a:ext>
            </a:extLst>
          </p:cNvPr>
          <p:cNvSpPr txBox="1"/>
          <p:nvPr/>
        </p:nvSpPr>
        <p:spPr>
          <a:xfrm>
            <a:off x="1528762" y="2689015"/>
            <a:ext cx="4476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Italy</a:t>
            </a:r>
            <a:endParaRPr lang="en-AU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A70935-0279-78F0-159D-1E264AA37BE1}"/>
              </a:ext>
            </a:extLst>
          </p:cNvPr>
          <p:cNvSpPr txBox="1"/>
          <p:nvPr/>
        </p:nvSpPr>
        <p:spPr>
          <a:xfrm>
            <a:off x="1519237" y="2974765"/>
            <a:ext cx="4476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800" dirty="0"/>
              <a:t>Japan</a:t>
            </a:r>
            <a:endParaRPr lang="en-AU" sz="7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C5A61C-DBAD-09B6-8024-6260BCC6C869}"/>
              </a:ext>
            </a:extLst>
          </p:cNvPr>
          <p:cNvSpPr txBox="1"/>
          <p:nvPr/>
        </p:nvSpPr>
        <p:spPr>
          <a:xfrm>
            <a:off x="909638" y="2285370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Germany</a:t>
            </a:r>
            <a:endParaRPr lang="en-AU" sz="9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8E59E4-B0A5-556C-00B9-30D9994D570D}"/>
              </a:ext>
            </a:extLst>
          </p:cNvPr>
          <p:cNvSpPr txBox="1"/>
          <p:nvPr/>
        </p:nvSpPr>
        <p:spPr>
          <a:xfrm>
            <a:off x="909638" y="1595975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France</a:t>
            </a:r>
            <a:endParaRPr lang="en-AU" sz="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1BA67F-74FE-C54B-D079-2B068D293AA1}"/>
              </a:ext>
            </a:extLst>
          </p:cNvPr>
          <p:cNvSpPr txBox="1"/>
          <p:nvPr/>
        </p:nvSpPr>
        <p:spPr>
          <a:xfrm>
            <a:off x="947402" y="1195979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Brazil</a:t>
            </a:r>
            <a:endParaRPr lang="en-AU" sz="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A21F34-57A4-E1EB-CD72-E40614319DDF}"/>
              </a:ext>
            </a:extLst>
          </p:cNvPr>
          <p:cNvSpPr txBox="1"/>
          <p:nvPr/>
        </p:nvSpPr>
        <p:spPr>
          <a:xfrm>
            <a:off x="909638" y="906856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Australia</a:t>
            </a:r>
            <a:endParaRPr lang="en-AU" sz="9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4C33A1-A728-5CC7-602C-CC6EFEF94892}"/>
              </a:ext>
            </a:extLst>
          </p:cNvPr>
          <p:cNvSpPr txBox="1"/>
          <p:nvPr/>
        </p:nvSpPr>
        <p:spPr>
          <a:xfrm>
            <a:off x="5100302" y="906855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Brazil</a:t>
            </a:r>
            <a:endParaRPr lang="en-AU" sz="9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619159-EDFA-D66A-35ED-49041F501C3D}"/>
              </a:ext>
            </a:extLst>
          </p:cNvPr>
          <p:cNvSpPr txBox="1"/>
          <p:nvPr/>
        </p:nvSpPr>
        <p:spPr>
          <a:xfrm>
            <a:off x="5100302" y="1472864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China</a:t>
            </a:r>
            <a:endParaRPr lang="en-AU" sz="9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6A3A46-8F66-2239-525B-5547CFD7584C}"/>
              </a:ext>
            </a:extLst>
          </p:cNvPr>
          <p:cNvSpPr txBox="1"/>
          <p:nvPr/>
        </p:nvSpPr>
        <p:spPr>
          <a:xfrm>
            <a:off x="4890752" y="2038873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Colombia</a:t>
            </a:r>
            <a:endParaRPr lang="en-AU" sz="9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C1BBDA-01FC-4C8E-AAAA-4702483C9DA8}"/>
              </a:ext>
            </a:extLst>
          </p:cNvPr>
          <p:cNvSpPr txBox="1"/>
          <p:nvPr/>
        </p:nvSpPr>
        <p:spPr>
          <a:xfrm>
            <a:off x="4890752" y="2807131"/>
            <a:ext cx="5384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India</a:t>
            </a:r>
            <a:endParaRPr lang="en-AU" sz="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D914DD-42D5-A9F9-FC7D-15F255E14199}"/>
              </a:ext>
            </a:extLst>
          </p:cNvPr>
          <p:cNvSpPr txBox="1"/>
          <p:nvPr/>
        </p:nvSpPr>
        <p:spPr>
          <a:xfrm>
            <a:off x="4890751" y="3548414"/>
            <a:ext cx="8909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Indonesia</a:t>
            </a:r>
            <a:endParaRPr lang="en-AU" sz="9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A24399E-CB5C-F179-49D0-97C62F8AE37D}"/>
              </a:ext>
            </a:extLst>
          </p:cNvPr>
          <p:cNvSpPr txBox="1"/>
          <p:nvPr/>
        </p:nvSpPr>
        <p:spPr>
          <a:xfrm>
            <a:off x="4766591" y="3812826"/>
            <a:ext cx="8909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Kenya</a:t>
            </a:r>
            <a:endParaRPr lang="en-AU" sz="9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F313F1-DFA8-ACD0-5CA1-738E60622C4B}"/>
              </a:ext>
            </a:extLst>
          </p:cNvPr>
          <p:cNvSpPr txBox="1"/>
          <p:nvPr/>
        </p:nvSpPr>
        <p:spPr>
          <a:xfrm>
            <a:off x="4766591" y="4166586"/>
            <a:ext cx="7960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Peru</a:t>
            </a:r>
            <a:endParaRPr lang="en-AU" sz="9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86F0B2-84A8-F66E-95DC-063CD38FBEE1}"/>
              </a:ext>
            </a:extLst>
          </p:cNvPr>
          <p:cNvSpPr txBox="1"/>
          <p:nvPr/>
        </p:nvSpPr>
        <p:spPr>
          <a:xfrm>
            <a:off x="4890751" y="4690170"/>
            <a:ext cx="6718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Turkey</a:t>
            </a:r>
            <a:endParaRPr lang="en-AU" sz="9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E35DB1-3C9F-A5B6-90E2-D5CAC91E7F7A}"/>
              </a:ext>
            </a:extLst>
          </p:cNvPr>
          <p:cNvSpPr txBox="1"/>
          <p:nvPr/>
        </p:nvSpPr>
        <p:spPr>
          <a:xfrm>
            <a:off x="4890751" y="4928616"/>
            <a:ext cx="5384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US</a:t>
            </a:r>
            <a:endParaRPr lang="en-AU" sz="9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7587D7-6E25-7487-8568-75E1B4F999BE}"/>
              </a:ext>
            </a:extLst>
          </p:cNvPr>
          <p:cNvSpPr txBox="1"/>
          <p:nvPr/>
        </p:nvSpPr>
        <p:spPr>
          <a:xfrm>
            <a:off x="5128540" y="4813280"/>
            <a:ext cx="5384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UK</a:t>
            </a:r>
            <a:endParaRPr lang="en-AU" sz="9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4E8C85-3424-67DE-FB95-B1DADCD366C2}"/>
              </a:ext>
            </a:extLst>
          </p:cNvPr>
          <p:cNvSpPr txBox="1"/>
          <p:nvPr/>
        </p:nvSpPr>
        <p:spPr>
          <a:xfrm>
            <a:off x="4890750" y="5215880"/>
            <a:ext cx="5384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DRC</a:t>
            </a:r>
            <a:endParaRPr lang="en-AU" sz="9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22A878-8300-D5E8-14EF-91C121EA545C}"/>
              </a:ext>
            </a:extLst>
          </p:cNvPr>
          <p:cNvSpPr txBox="1"/>
          <p:nvPr/>
        </p:nvSpPr>
        <p:spPr>
          <a:xfrm>
            <a:off x="4900276" y="5980039"/>
            <a:ext cx="8909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Zimbabwe</a:t>
            </a:r>
            <a:endParaRPr lang="en-AU" sz="9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011B818-CEE4-C4CC-43B7-F4268F5112B2}"/>
              </a:ext>
            </a:extLst>
          </p:cNvPr>
          <p:cNvSpPr txBox="1"/>
          <p:nvPr/>
        </p:nvSpPr>
        <p:spPr>
          <a:xfrm>
            <a:off x="5176497" y="5856928"/>
            <a:ext cx="7477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Zambia</a:t>
            </a:r>
            <a:endParaRPr lang="en-AU" sz="9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401748-939F-E594-1EFA-786E3DD29494}"/>
              </a:ext>
            </a:extLst>
          </p:cNvPr>
          <p:cNvSpPr txBox="1"/>
          <p:nvPr/>
        </p:nvSpPr>
        <p:spPr>
          <a:xfrm>
            <a:off x="5169525" y="5697684"/>
            <a:ext cx="7477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Uganda</a:t>
            </a:r>
            <a:endParaRPr lang="en-AU" sz="9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A285C76-157B-A369-0276-297CCCA3C654}"/>
              </a:ext>
            </a:extLst>
          </p:cNvPr>
          <p:cNvSpPr txBox="1"/>
          <p:nvPr/>
        </p:nvSpPr>
        <p:spPr>
          <a:xfrm>
            <a:off x="5176497" y="5355918"/>
            <a:ext cx="7477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Uganda</a:t>
            </a:r>
            <a:endParaRPr lang="en-AU" sz="9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81017EC-9B1E-0FAB-587F-A4DFD48C8FEC}"/>
              </a:ext>
            </a:extLst>
          </p:cNvPr>
          <p:cNvSpPr txBox="1"/>
          <p:nvPr/>
        </p:nvSpPr>
        <p:spPr>
          <a:xfrm>
            <a:off x="4890750" y="4406511"/>
            <a:ext cx="9433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South Korea</a:t>
            </a:r>
            <a:endParaRPr lang="en-AU" sz="900" dirty="0"/>
          </a:p>
        </p:txBody>
      </p:sp>
    </p:spTree>
    <p:extLst>
      <p:ext uri="{BB962C8B-B14F-4D97-AF65-F5344CB8AC3E}">
        <p14:creationId xmlns:p14="http://schemas.microsoft.com/office/powerpoint/2010/main" val="1053562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2E4ED2-EBEC-2F25-2736-6AF72E848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8FF63D2-9510-696A-FF0C-4F2BB735D9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351"/>
          <a:stretch/>
        </p:blipFill>
        <p:spPr>
          <a:xfrm>
            <a:off x="542918" y="218494"/>
            <a:ext cx="5643400" cy="64922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732088-D4BD-AA91-4A02-8E8853D8AD8C}"/>
              </a:ext>
            </a:extLst>
          </p:cNvPr>
          <p:cNvSpPr txBox="1"/>
          <p:nvPr/>
        </p:nvSpPr>
        <p:spPr>
          <a:xfrm rot="16200000">
            <a:off x="72582" y="3298194"/>
            <a:ext cx="1241045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1100" dirty="0"/>
              <a:t>Tonnes of carbon</a:t>
            </a:r>
            <a:endParaRPr lang="en-AU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F53EF4-C322-8192-B9AA-0BC83B630010}"/>
              </a:ext>
            </a:extLst>
          </p:cNvPr>
          <p:cNvSpPr txBox="1"/>
          <p:nvPr/>
        </p:nvSpPr>
        <p:spPr>
          <a:xfrm>
            <a:off x="1515910" y="4434998"/>
            <a:ext cx="3619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UK</a:t>
            </a:r>
            <a:endParaRPr lang="en-AU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7FCC0-2EB1-3631-E25A-80656EC2A9C1}"/>
              </a:ext>
            </a:extLst>
          </p:cNvPr>
          <p:cNvSpPr txBox="1"/>
          <p:nvPr/>
        </p:nvSpPr>
        <p:spPr>
          <a:xfrm>
            <a:off x="1515910" y="5479028"/>
            <a:ext cx="3619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US</a:t>
            </a:r>
            <a:endParaRPr lang="en-AU" sz="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5122FA-63C4-E36D-F843-02CFF955EAA5}"/>
              </a:ext>
            </a:extLst>
          </p:cNvPr>
          <p:cNvSpPr txBox="1"/>
          <p:nvPr/>
        </p:nvSpPr>
        <p:spPr>
          <a:xfrm>
            <a:off x="538040" y="3652862"/>
            <a:ext cx="13239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Switzerland</a:t>
            </a:r>
            <a:endParaRPr lang="en-AU" sz="9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7F5C41-EAE7-E7A2-1AEC-0BB27A647073}"/>
              </a:ext>
            </a:extLst>
          </p:cNvPr>
          <p:cNvSpPr txBox="1"/>
          <p:nvPr/>
        </p:nvSpPr>
        <p:spPr>
          <a:xfrm>
            <a:off x="1473048" y="2623703"/>
            <a:ext cx="4476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Italy</a:t>
            </a:r>
            <a:endParaRPr lang="en-AU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7BCFB7-67D6-2BEE-E158-F3FCD7167C6B}"/>
              </a:ext>
            </a:extLst>
          </p:cNvPr>
          <p:cNvSpPr txBox="1"/>
          <p:nvPr/>
        </p:nvSpPr>
        <p:spPr>
          <a:xfrm>
            <a:off x="1424763" y="3052901"/>
            <a:ext cx="5491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Japan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1539EE-B777-9AFC-8E45-94A02DEF3CCB}"/>
              </a:ext>
            </a:extLst>
          </p:cNvPr>
          <p:cNvSpPr txBox="1"/>
          <p:nvPr/>
        </p:nvSpPr>
        <p:spPr>
          <a:xfrm>
            <a:off x="863120" y="1938179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Germany</a:t>
            </a:r>
            <a:endParaRPr lang="en-AU" sz="9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BE6AE5-F99E-09F0-276C-1B3F969BDA64}"/>
              </a:ext>
            </a:extLst>
          </p:cNvPr>
          <p:cNvSpPr txBox="1"/>
          <p:nvPr/>
        </p:nvSpPr>
        <p:spPr>
          <a:xfrm>
            <a:off x="909638" y="1510914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France</a:t>
            </a:r>
            <a:endParaRPr lang="en-AU" sz="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1F1206-3469-19A3-A7F9-21279D6BFAAC}"/>
              </a:ext>
            </a:extLst>
          </p:cNvPr>
          <p:cNvSpPr txBox="1"/>
          <p:nvPr/>
        </p:nvSpPr>
        <p:spPr>
          <a:xfrm>
            <a:off x="1284930" y="994157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Brazil</a:t>
            </a:r>
            <a:endParaRPr lang="en-AU" sz="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22D159-EDCA-6220-F961-D687BC943221}"/>
              </a:ext>
            </a:extLst>
          </p:cNvPr>
          <p:cNvSpPr txBox="1"/>
          <p:nvPr/>
        </p:nvSpPr>
        <p:spPr>
          <a:xfrm>
            <a:off x="840581" y="752805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Australia</a:t>
            </a:r>
            <a:endParaRPr lang="en-AU" sz="9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87DB6E-4738-87A4-95A4-E2B94135B8AE}"/>
              </a:ext>
            </a:extLst>
          </p:cNvPr>
          <p:cNvSpPr txBox="1"/>
          <p:nvPr/>
        </p:nvSpPr>
        <p:spPr>
          <a:xfrm>
            <a:off x="5272088" y="970017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Brazil</a:t>
            </a:r>
            <a:endParaRPr lang="en-AU" sz="9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81CC6F-F3EA-2E46-86E8-3BE0AB9B9483}"/>
              </a:ext>
            </a:extLst>
          </p:cNvPr>
          <p:cNvSpPr txBox="1"/>
          <p:nvPr/>
        </p:nvSpPr>
        <p:spPr>
          <a:xfrm>
            <a:off x="5272088" y="1353516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China</a:t>
            </a:r>
            <a:endParaRPr lang="en-AU" sz="9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6C383B-633D-73B4-C54B-0ED765D0C792}"/>
              </a:ext>
            </a:extLst>
          </p:cNvPr>
          <p:cNvSpPr txBox="1"/>
          <p:nvPr/>
        </p:nvSpPr>
        <p:spPr>
          <a:xfrm>
            <a:off x="5733412" y="1757135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Colombia</a:t>
            </a:r>
            <a:endParaRPr lang="en-AU" sz="9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DB62FB-CA2D-A5DC-46ED-445E888CFBB6}"/>
              </a:ext>
            </a:extLst>
          </p:cNvPr>
          <p:cNvSpPr txBox="1"/>
          <p:nvPr/>
        </p:nvSpPr>
        <p:spPr>
          <a:xfrm>
            <a:off x="5749577" y="2040866"/>
            <a:ext cx="5384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India</a:t>
            </a:r>
            <a:endParaRPr lang="en-AU" sz="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D2A2A2-93F4-53DC-B451-4FB2AE031C8D}"/>
              </a:ext>
            </a:extLst>
          </p:cNvPr>
          <p:cNvSpPr txBox="1"/>
          <p:nvPr/>
        </p:nvSpPr>
        <p:spPr>
          <a:xfrm>
            <a:off x="5699906" y="2508658"/>
            <a:ext cx="8909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Indonesia</a:t>
            </a:r>
            <a:endParaRPr lang="en-AU" sz="9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B6AFD0-9D0B-A68F-A710-B276F9F12FA2}"/>
              </a:ext>
            </a:extLst>
          </p:cNvPr>
          <p:cNvSpPr txBox="1"/>
          <p:nvPr/>
        </p:nvSpPr>
        <p:spPr>
          <a:xfrm>
            <a:off x="5595821" y="3162628"/>
            <a:ext cx="8909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Kenya</a:t>
            </a:r>
            <a:endParaRPr lang="en-AU" sz="9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9370C3-C847-36FE-4A18-94153E669492}"/>
              </a:ext>
            </a:extLst>
          </p:cNvPr>
          <p:cNvSpPr txBox="1"/>
          <p:nvPr/>
        </p:nvSpPr>
        <p:spPr>
          <a:xfrm>
            <a:off x="5286039" y="3775972"/>
            <a:ext cx="7960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Peru</a:t>
            </a:r>
            <a:endParaRPr lang="en-AU" sz="9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46F906-8749-6F93-7890-23DABCF97C3E}"/>
              </a:ext>
            </a:extLst>
          </p:cNvPr>
          <p:cNvSpPr txBox="1"/>
          <p:nvPr/>
        </p:nvSpPr>
        <p:spPr>
          <a:xfrm>
            <a:off x="5760075" y="4891598"/>
            <a:ext cx="6718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Ethiopia</a:t>
            </a:r>
            <a:endParaRPr lang="en-AU" sz="9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03745A9-3C9B-8E18-FE62-55282CFE9DAE}"/>
              </a:ext>
            </a:extLst>
          </p:cNvPr>
          <p:cNvSpPr txBox="1"/>
          <p:nvPr/>
        </p:nvSpPr>
        <p:spPr>
          <a:xfrm>
            <a:off x="5414793" y="4609244"/>
            <a:ext cx="5384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DRC</a:t>
            </a:r>
            <a:endParaRPr lang="en-AU" sz="9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80ABF09-ED6F-6019-CE2F-35209170F0ED}"/>
              </a:ext>
            </a:extLst>
          </p:cNvPr>
          <p:cNvSpPr txBox="1"/>
          <p:nvPr/>
        </p:nvSpPr>
        <p:spPr>
          <a:xfrm>
            <a:off x="5719234" y="5867438"/>
            <a:ext cx="8909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Zimbabwe</a:t>
            </a:r>
            <a:endParaRPr lang="en-AU" sz="9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87FCF4F-6EDA-8706-56EF-3101ABB5F760}"/>
              </a:ext>
            </a:extLst>
          </p:cNvPr>
          <p:cNvSpPr txBox="1"/>
          <p:nvPr/>
        </p:nvSpPr>
        <p:spPr>
          <a:xfrm>
            <a:off x="5699906" y="5585084"/>
            <a:ext cx="7477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Zambia</a:t>
            </a:r>
            <a:endParaRPr lang="en-AU" sz="9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8CCDF52-82BA-5F77-CDAA-6F59917E7957}"/>
              </a:ext>
            </a:extLst>
          </p:cNvPr>
          <p:cNvSpPr txBox="1"/>
          <p:nvPr/>
        </p:nvSpPr>
        <p:spPr>
          <a:xfrm>
            <a:off x="5719234" y="5023162"/>
            <a:ext cx="9086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Guatemala</a:t>
            </a:r>
            <a:endParaRPr lang="en-AU" sz="9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490823-EB63-3113-8854-FD98191FE43F}"/>
              </a:ext>
            </a:extLst>
          </p:cNvPr>
          <p:cNvSpPr txBox="1"/>
          <p:nvPr/>
        </p:nvSpPr>
        <p:spPr>
          <a:xfrm>
            <a:off x="5632895" y="5277836"/>
            <a:ext cx="9433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Tanzania</a:t>
            </a:r>
            <a:endParaRPr lang="en-AU" sz="9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29113F-B1A1-69B3-94F0-A5D6B10CB44D}"/>
              </a:ext>
            </a:extLst>
          </p:cNvPr>
          <p:cNvSpPr txBox="1"/>
          <p:nvPr/>
        </p:nvSpPr>
        <p:spPr>
          <a:xfrm>
            <a:off x="935883" y="1228899"/>
            <a:ext cx="8239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China</a:t>
            </a:r>
            <a:endParaRPr lang="en-AU" sz="9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3784D6-A37A-5B28-B3DA-1D9C3D68FE76}"/>
              </a:ext>
            </a:extLst>
          </p:cNvPr>
          <p:cNvSpPr txBox="1"/>
          <p:nvPr/>
        </p:nvSpPr>
        <p:spPr>
          <a:xfrm>
            <a:off x="516775" y="3261794"/>
            <a:ext cx="13239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000" dirty="0"/>
              <a:t>Netherlands</a:t>
            </a:r>
            <a:endParaRPr lang="en-AU" sz="900" dirty="0"/>
          </a:p>
        </p:txBody>
      </p:sp>
      <p:pic>
        <p:nvPicPr>
          <p:cNvPr id="33" name="Picture 3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936BA6A-5805-8331-D5EC-0CB1E09C1D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31"/>
          <a:stretch/>
        </p:blipFill>
        <p:spPr>
          <a:xfrm>
            <a:off x="6928330" y="182877"/>
            <a:ext cx="4340363" cy="6492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502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orful lines on a black background&#10;&#10;AI-generated content may be incorrect.">
            <a:extLst>
              <a:ext uri="{FF2B5EF4-FFF2-40B4-BE49-F238E27FC236}">
                <a16:creationId xmlns:a16="http://schemas.microsoft.com/office/drawing/2014/main" id="{EAB90F1A-A725-3A2A-1CC9-C93B4A7863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65" y="161919"/>
            <a:ext cx="10874386" cy="652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324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95</Words>
  <Application>Microsoft Office PowerPoint</Application>
  <PresentationFormat>Widescreen</PresentationFormat>
  <Paragraphs>78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University of Queensland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Brooke Williams</dc:creator>
  <cp:lastModifiedBy>Brooke Williams</cp:lastModifiedBy>
  <cp:revision>4</cp:revision>
  <dcterms:created xsi:type="dcterms:W3CDTF">2025-05-15T04:52:06Z</dcterms:created>
  <dcterms:modified xsi:type="dcterms:W3CDTF">2025-06-13T00:18:01Z</dcterms:modified>
</cp:coreProperties>
</file>

<file path=docProps/thumbnail.jpeg>
</file>